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400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42" r:id="rId39"/>
    <p:sldId id="353" r:id="rId40"/>
    <p:sldId id="356" r:id="rId41"/>
    <p:sldId id="358" r:id="rId42"/>
    <p:sldId id="359" r:id="rId43"/>
    <p:sldId id="360" r:id="rId44"/>
    <p:sldId id="348" r:id="rId45"/>
    <p:sldId id="411" r:id="rId46"/>
    <p:sldId id="410" r:id="rId47"/>
    <p:sldId id="412" r:id="rId48"/>
    <p:sldId id="413" r:id="rId49"/>
    <p:sldId id="416" r:id="rId50"/>
    <p:sldId id="417" r:id="rId51"/>
    <p:sldId id="418" r:id="rId52"/>
    <p:sldId id="419" r:id="rId53"/>
    <p:sldId id="427" r:id="rId54"/>
    <p:sldId id="429" r:id="rId55"/>
    <p:sldId id="432" r:id="rId56"/>
    <p:sldId id="433" r:id="rId57"/>
    <p:sldId id="436" r:id="rId58"/>
    <p:sldId id="437" r:id="rId59"/>
    <p:sldId id="435" r:id="rId60"/>
    <p:sldId id="372" r:id="rId61"/>
    <p:sldId id="439" r:id="rId62"/>
    <p:sldId id="443" r:id="rId63"/>
    <p:sldId id="444" r:id="rId64"/>
    <p:sldId id="364" r:id="rId65"/>
    <p:sldId id="441" r:id="rId66"/>
    <p:sldId id="440" r:id="rId67"/>
    <p:sldId id="445" r:id="rId68"/>
    <p:sldId id="446" r:id="rId69"/>
    <p:sldId id="447" r:id="rId70"/>
    <p:sldId id="448" r:id="rId71"/>
    <p:sldId id="449" r:id="rId72"/>
    <p:sldId id="451" r:id="rId73"/>
    <p:sldId id="452" r:id="rId74"/>
    <p:sldId id="431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258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10"/>
            <p14:sldId id="412"/>
            <p14:sldId id="413"/>
            <p14:sldId id="416"/>
            <p14:sldId id="417"/>
            <p14:sldId id="418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. UI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  <p14:sldId id="451"/>
            <p14:sldId id="452"/>
          </p14:sldIdLst>
        </p14:section>
        <p14:section name="8. 리소스" id="{6F06943B-D1C9-481E-987E-A46A98A2CC03}">
          <p14:sldIdLst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 autoAdjust="0"/>
    <p:restoredTop sz="93697" autoAdjust="0"/>
  </p:normalViewPr>
  <p:slideViewPr>
    <p:cSldViewPr snapToGrid="0">
      <p:cViewPr>
        <p:scale>
          <a:sx n="75" d="100"/>
          <a:sy n="75" d="100"/>
        </p:scale>
        <p:origin x="1098" y="70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A983-1A57-B81E-02E3-6C4E6C78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5F7116-4589-3167-5079-526340E7F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ACFCB6-688F-7A36-82C0-97603CF74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22E371-F30E-C719-C14D-995924063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687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396969" y="471267"/>
            <a:ext cx="3994139" cy="5915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7177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91075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연출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26F93EB-949F-E557-36AE-B4F2DA1F1AFB}"/>
              </a:ext>
            </a:extLst>
          </p:cNvPr>
          <p:cNvSpPr/>
          <p:nvPr/>
        </p:nvSpPr>
        <p:spPr>
          <a:xfrm>
            <a:off x="7364925" y="1444918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0263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39337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제거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5867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2675247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2" y="1235033"/>
            <a:ext cx="7177629" cy="30608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점수 상황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 출력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결과 연출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출력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00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778146"/>
              </p:ext>
            </p:extLst>
          </p:nvPr>
        </p:nvGraphicFramePr>
        <p:xfrm>
          <a:off x="853177" y="329967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247157" y="2788393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과거에서 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관문이 하드 난이도로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902237"/>
              </p:ext>
            </p:extLst>
          </p:nvPr>
        </p:nvGraphicFramePr>
        <p:xfrm>
          <a:off x="787955" y="2124279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906412"/>
              </p:ext>
            </p:extLst>
          </p:nvPr>
        </p:nvGraphicFramePr>
        <p:xfrm>
          <a:off x="787956" y="3699079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744600"/>
              </p:ext>
            </p:extLst>
          </p:nvPr>
        </p:nvGraphicFramePr>
        <p:xfrm>
          <a:off x="759766" y="2788080"/>
          <a:ext cx="10479734" cy="3933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  <a:tr h="863516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1055408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459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90654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855083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208078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87348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24340"/>
              </p:ext>
            </p:extLst>
          </p:nvPr>
        </p:nvGraphicFramePr>
        <p:xfrm>
          <a:off x="759766" y="1836734"/>
          <a:ext cx="10479734" cy="484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검은 레이저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81083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805547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48D11-D38D-B3E9-EF8F-A53FB17A8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835EEA2-9B9E-BCAC-3725-7801BC5397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DBA56F5-B608-465F-00E3-A08092F5E6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A67F7-E0EE-98A2-E5B3-2174EE62E52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0EB0E9-7119-FBF9-7754-09D5160C07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F3AF3AC1-C9A0-622B-8504-C5211BCCF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74703-9285-A421-3368-2D5EDCA7CB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8AC35E-C835-FE45-FA0C-0D1F13DE08D5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FC18D91-B5F0-AAD3-C965-5834B32D3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695310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ㅁㄴㅇㄹ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7901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89349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등장하는 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번만 등장하며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처치 시 바로 스트로크 작동함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스트로크 맞나 이름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..?)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ㄴㅇㅁㄹ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7467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122399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108740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209334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416116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937664" y="1465803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802408" y="210659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717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711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715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90650"/>
              </p:ext>
            </p:extLst>
          </p:nvPr>
        </p:nvGraphicFramePr>
        <p:xfrm>
          <a:off x="6272809" y="1717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689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3942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705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623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4881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803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717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711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715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278451"/>
              </p:ext>
            </p:extLst>
          </p:nvPr>
        </p:nvGraphicFramePr>
        <p:xfrm>
          <a:off x="6272809" y="1717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665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369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287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328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236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788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717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711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715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630100"/>
              </p:ext>
            </p:extLst>
          </p:nvPr>
        </p:nvGraphicFramePr>
        <p:xfrm>
          <a:off x="6272809" y="1717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2924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831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462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369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041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3948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695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603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4878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785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911660"/>
              </p:ext>
            </p:extLst>
          </p:nvPr>
        </p:nvGraphicFramePr>
        <p:xfrm>
          <a:off x="6272809" y="1717709"/>
          <a:ext cx="575836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717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066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362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729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646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005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218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703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110" y="362981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156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537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433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96603" y="362981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723096" y="3629818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711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715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293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1B78583-8046-1BA2-AC24-53F5776EA92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1891" r="22222" b="83527"/>
          <a:stretch/>
        </p:blipFill>
        <p:spPr>
          <a:xfrm>
            <a:off x="8937597" y="5878285"/>
            <a:ext cx="2548431" cy="42024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644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5676"/>
              </p:ext>
            </p:extLst>
          </p:nvPr>
        </p:nvGraphicFramePr>
        <p:xfrm>
          <a:off x="6272809" y="1717709"/>
          <a:ext cx="5758360" cy="466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설정된 전투 특성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간단히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표기합니다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717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711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715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633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580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633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580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455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431574"/>
            <a:ext cx="1367767" cy="181936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831645"/>
              </p:ext>
            </p:extLst>
          </p:nvPr>
        </p:nvGraphicFramePr>
        <p:xfrm>
          <a:off x="6272809" y="1717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설명문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104360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717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711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715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080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1998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348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255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249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127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605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512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255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508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127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4936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871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871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4936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871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871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669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172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765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283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711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711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715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320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448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317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227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317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227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309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219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148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036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129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017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/>
        </p:nvGraphicFramePr>
        <p:xfrm>
          <a:off x="6272809" y="1717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711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466026"/>
              </p:ext>
            </p:extLst>
          </p:nvPr>
        </p:nvGraphicFramePr>
        <p:xfrm>
          <a:off x="6272809" y="1717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711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715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2965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2875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148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036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129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017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711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597838"/>
              </p:ext>
            </p:extLst>
          </p:nvPr>
        </p:nvGraphicFramePr>
        <p:xfrm>
          <a:off x="6272809" y="1717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711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715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479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389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329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217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129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017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149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059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059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713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61546"/>
              </p:ext>
            </p:extLst>
          </p:nvPr>
        </p:nvGraphicFramePr>
        <p:xfrm>
          <a:off x="6272809" y="1717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711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715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279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189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129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017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129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017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646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534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475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364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210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098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098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475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441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441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364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711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471558"/>
              </p:ext>
            </p:extLst>
          </p:nvPr>
        </p:nvGraphicFramePr>
        <p:xfrm>
          <a:off x="6272809" y="1717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711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715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129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017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6D8B-23B8-CBFC-A9F8-17C491C02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2E46A37-4828-EA29-0BC8-6D5C245C178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3BDC1B-B37D-03DA-D97B-646EF998563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FBA5C-D954-791A-F05A-4B84B6AAB2B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FEF56E2-17AE-C56A-A042-0D9A9476F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C692B-F077-7D80-607B-E088754B01A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6D835-98E2-CB02-3BF2-1CC03B68C257}"/>
              </a:ext>
            </a:extLst>
          </p:cNvPr>
          <p:cNvSpPr txBox="1"/>
          <p:nvPr/>
        </p:nvSpPr>
        <p:spPr>
          <a:xfrm>
            <a:off x="266699" y="1235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E85414-5F8E-02BA-3174-5CF612E58E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3732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특정 콘텐츠에서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11544</TotalTime>
  <Words>8997</Words>
  <Application>Microsoft Office PowerPoint</Application>
  <PresentationFormat>와이드스크린</PresentationFormat>
  <Paragraphs>1846</Paragraphs>
  <Slides>74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0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1296</cp:revision>
  <dcterms:created xsi:type="dcterms:W3CDTF">2024-10-29T05:59:45Z</dcterms:created>
  <dcterms:modified xsi:type="dcterms:W3CDTF">2024-11-30T14:03:59Z</dcterms:modified>
</cp:coreProperties>
</file>